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193540E-135D-4CB0-9130-AA4AF9403BBA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A80E3D2-3425-478E-B122-00763CD15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540E-135D-4CB0-9130-AA4AF9403BBA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E3D2-3425-478E-B122-00763CD15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540E-135D-4CB0-9130-AA4AF9403BBA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E3D2-3425-478E-B122-00763CD15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540E-135D-4CB0-9130-AA4AF9403BBA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E3D2-3425-478E-B122-00763CD15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540E-135D-4CB0-9130-AA4AF9403BBA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E3D2-3425-478E-B122-00763CD15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540E-135D-4CB0-9130-AA4AF9403BBA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E3D2-3425-478E-B122-00763CD15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193540E-135D-4CB0-9130-AA4AF9403BBA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A80E3D2-3425-478E-B122-00763CD156CD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193540E-135D-4CB0-9130-AA4AF9403BBA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A80E3D2-3425-478E-B122-00763CD15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540E-135D-4CB0-9130-AA4AF9403BBA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E3D2-3425-478E-B122-00763CD15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540E-135D-4CB0-9130-AA4AF9403BBA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E3D2-3425-478E-B122-00763CD15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540E-135D-4CB0-9130-AA4AF9403BBA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E3D2-3425-478E-B122-00763CD15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193540E-135D-4CB0-9130-AA4AF9403BBA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A80E3D2-3425-478E-B122-00763CD156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gulfnews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Best use of </a:t>
            </a:r>
            <a:r>
              <a:rPr lang="en-US" b="1" dirty="0" smtClean="0"/>
              <a:t>Facebook</a:t>
            </a:r>
            <a:br>
              <a:rPr lang="en-US" b="1" dirty="0" smtClean="0"/>
            </a:br>
            <a:r>
              <a:rPr lang="en-US" b="1" dirty="0" smtClean="0"/>
              <a:t>by </a:t>
            </a:r>
            <a:r>
              <a:rPr lang="en-US" b="1" dirty="0" smtClean="0"/>
              <a:t>Gulf News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Gulf </a:t>
            </a:r>
            <a:r>
              <a:rPr lang="en-US" dirty="0"/>
              <a:t>News submission for XMA Cross Media Awards </a:t>
            </a:r>
            <a:r>
              <a:rPr lang="en-US" dirty="0" smtClean="0"/>
              <a:t>2012</a:t>
            </a:r>
          </a:p>
          <a:p>
            <a:r>
              <a:rPr lang="en-US" sz="2100" i="1" dirty="0" smtClean="0"/>
              <a:t>Team: Anupa Kurian, Sanya Nayeem, Noor Al Khatib, Heather Madore, Mohammad Jihad, Huda Tabrez, Rabab Khan, Manuel Almario, Jumana Khamis and Sara Shurafa</a:t>
            </a:r>
            <a:endParaRPr lang="en-US" sz="2100" i="1" dirty="0"/>
          </a:p>
        </p:txBody>
      </p:sp>
    </p:spTree>
    <p:extLst>
      <p:ext uri="{BB962C8B-B14F-4D97-AF65-F5344CB8AC3E}">
        <p14:creationId xmlns:p14="http://schemas.microsoft.com/office/powerpoint/2010/main" val="272548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Cross migration of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Content is pushed from the web onto Facebook. But, content is also pushed from online to print.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36912"/>
            <a:ext cx="5159021" cy="379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07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Cross migration of content (</a:t>
            </a:r>
            <a:r>
              <a:rPr lang="en-US" dirty="0" err="1" smtClean="0"/>
              <a:t>contd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5050904" cy="487372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 select winners for the picture competitions and publish the winning photographs in print. These pictures are also promoted online in a web gallery.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92" y="3212976"/>
            <a:ext cx="4827371" cy="3312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842" y="1556793"/>
            <a:ext cx="3477190" cy="518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15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dirty="0"/>
              <a:t>Best use of </a:t>
            </a:r>
            <a:r>
              <a:rPr lang="en-US" sz="3600" dirty="0" smtClean="0"/>
              <a:t>Facebook by </a:t>
            </a:r>
            <a:r>
              <a:rPr lang="en-US" sz="3600" dirty="0"/>
              <a:t>a newspaper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Gulf News is unique in the region for its use of Facebook as a channel to:</a:t>
            </a:r>
          </a:p>
          <a:p>
            <a:r>
              <a:rPr lang="en-US" dirty="0" smtClean="0"/>
              <a:t>Create unique content</a:t>
            </a:r>
          </a:p>
          <a:p>
            <a:r>
              <a:rPr lang="en-US" dirty="0" smtClean="0"/>
              <a:t>Generate online traffic</a:t>
            </a:r>
          </a:p>
          <a:p>
            <a:r>
              <a:rPr lang="en-US" dirty="0" smtClean="0"/>
              <a:t>Promote community journalism</a:t>
            </a:r>
          </a:p>
          <a:p>
            <a:r>
              <a:rPr lang="en-US" dirty="0" smtClean="0"/>
              <a:t>Drive reader interactivity</a:t>
            </a:r>
          </a:p>
          <a:p>
            <a:r>
              <a:rPr lang="en-US" dirty="0" smtClean="0"/>
              <a:t>Push social debate</a:t>
            </a:r>
          </a:p>
          <a:p>
            <a:pPr marL="109728" indent="0" algn="ctr">
              <a:buNone/>
            </a:pPr>
            <a:endParaRPr lang="en-US" dirty="0" smtClean="0"/>
          </a:p>
          <a:p>
            <a:pPr marL="109728" indent="0" algn="ctr">
              <a:buNone/>
            </a:pPr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314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Best use of Facebook by a newspaper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Gulf News Facebook page – “Gulf News Al </a:t>
            </a:r>
            <a:r>
              <a:rPr lang="en-US" sz="2000" dirty="0" err="1" smtClean="0"/>
              <a:t>Nisr</a:t>
            </a:r>
            <a:r>
              <a:rPr lang="en-US" sz="2000" dirty="0" smtClean="0"/>
              <a:t> Publishing UAE</a:t>
            </a:r>
            <a:r>
              <a:rPr lang="en-US" sz="2000" dirty="0"/>
              <a:t>” – </a:t>
            </a:r>
            <a:r>
              <a:rPr lang="en-US" sz="2000" dirty="0" smtClean="0"/>
              <a:t>grows by an average of 1500 followers each month.</a:t>
            </a:r>
          </a:p>
          <a:p>
            <a:r>
              <a:rPr lang="en-US" sz="2000" dirty="0" smtClean="0"/>
              <a:t>It promotes interactivity with readers through conversations, discussion boards, albums, comments, pictures, videos and links.</a:t>
            </a:r>
            <a:endParaRPr lang="en-US" sz="2000" dirty="0"/>
          </a:p>
          <a:p>
            <a:r>
              <a:rPr lang="en-US" sz="2000" dirty="0" smtClean="0"/>
              <a:t>It generates unique reader content. </a:t>
            </a:r>
            <a:endParaRPr lang="en-US" sz="2000" dirty="0"/>
          </a:p>
          <a:p>
            <a:r>
              <a:rPr lang="en-US" sz="2000" dirty="0" smtClean="0"/>
              <a:t>It sends traffic to the Gulf News website – 1 million (on an average) each month.</a:t>
            </a:r>
            <a:endParaRPr lang="en-US" sz="2000" dirty="0"/>
          </a:p>
          <a:p>
            <a:r>
              <a:rPr lang="en-US" sz="2000" dirty="0" smtClean="0"/>
              <a:t>It pushes cross promotion of other products/content – Gulf News </a:t>
            </a:r>
            <a:r>
              <a:rPr lang="en-US" sz="2000" dirty="0" err="1" smtClean="0"/>
              <a:t>iPad</a:t>
            </a:r>
            <a:r>
              <a:rPr lang="en-US" sz="2000" dirty="0" smtClean="0"/>
              <a:t> Editions (twice daily – morning and evening).</a:t>
            </a:r>
            <a:endParaRPr lang="en-US" sz="2000" dirty="0"/>
          </a:p>
          <a:p>
            <a:r>
              <a:rPr lang="en-US" sz="2000" dirty="0" smtClean="0"/>
              <a:t>It drives cross migration of content across platforms – print, website, social media channels and </a:t>
            </a:r>
            <a:r>
              <a:rPr lang="en-US" sz="2000" dirty="0" err="1" smtClean="0"/>
              <a:t>iPad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67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Promote interactivity with readers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5770984" cy="4729712"/>
          </a:xfrm>
        </p:spPr>
        <p:txBody>
          <a:bodyPr/>
          <a:lstStyle/>
          <a:p>
            <a:r>
              <a:rPr lang="en-US" sz="2000" dirty="0" smtClean="0"/>
              <a:t>We do several unique activities as part of the daily Facebook workflow. One of which is daily discussions, which are posted several times during the day to promote conversation.</a:t>
            </a:r>
          </a:p>
          <a:p>
            <a:r>
              <a:rPr lang="en-US" sz="2000" dirty="0" smtClean="0"/>
              <a:t>Talking point stories are selected based on traffic on </a:t>
            </a:r>
            <a:r>
              <a:rPr lang="en-US" sz="2000" dirty="0" smtClean="0">
                <a:hlinkClick r:id="rId2"/>
              </a:rPr>
              <a:t>www.gulfnews.com</a:t>
            </a:r>
            <a:endParaRPr lang="en-US" sz="2000" dirty="0" smtClean="0"/>
          </a:p>
          <a:p>
            <a:r>
              <a:rPr lang="en-US" sz="2000" dirty="0" smtClean="0"/>
              <a:t>We push Twitter debate of the day.</a:t>
            </a:r>
          </a:p>
          <a:p>
            <a:r>
              <a:rPr lang="en-US" sz="2000" dirty="0" smtClean="0"/>
              <a:t>We push Reader picture competition theme and submissions.</a:t>
            </a:r>
          </a:p>
          <a:p>
            <a:r>
              <a:rPr lang="en-US" sz="2000" dirty="0" smtClean="0"/>
              <a:t>We create albums.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707515"/>
            <a:ext cx="2299998" cy="438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9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/>
          <a:lstStyle/>
          <a:p>
            <a:r>
              <a:rPr lang="en-US" dirty="0" smtClean="0"/>
              <a:t>Generate unique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371" y="1700808"/>
            <a:ext cx="5048420" cy="490002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Unique content is generated through the monthly photography Facebook competition.</a:t>
            </a:r>
          </a:p>
          <a:p>
            <a:r>
              <a:rPr lang="en-US" sz="2000" dirty="0" smtClean="0"/>
              <a:t>This finds its place in the albums.</a:t>
            </a:r>
          </a:p>
          <a:p>
            <a:r>
              <a:rPr lang="en-US" sz="2000" dirty="0" smtClean="0"/>
              <a:t>The best are then published – Photo Editor does the selection, with each winner getting an online gallery on the website (gulfnews.com)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87393"/>
            <a:ext cx="3096344" cy="48965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293096"/>
            <a:ext cx="3888432" cy="229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3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en-US" dirty="0" smtClean="0"/>
              <a:t>Generate unique content (</a:t>
            </a:r>
            <a:r>
              <a:rPr lang="en-US" dirty="0" err="1" smtClean="0"/>
              <a:t>contd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2458616" cy="501774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Submissions </a:t>
            </a:r>
            <a:r>
              <a:rPr lang="en-US" sz="2000" dirty="0"/>
              <a:t>for reader letters and comments, story tip-offs as well as videos and pictures </a:t>
            </a:r>
            <a:r>
              <a:rPr lang="en-US" sz="2000" dirty="0" smtClean="0"/>
              <a:t>get uploaded </a:t>
            </a:r>
            <a:r>
              <a:rPr lang="en-US" sz="2000" dirty="0"/>
              <a:t>to our page. </a:t>
            </a:r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00808"/>
            <a:ext cx="2448273" cy="49325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700808"/>
            <a:ext cx="2919855" cy="493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2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en-US" dirty="0" smtClean="0"/>
              <a:t>Send traffic to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4690864" cy="494573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One of the top five stories from our website gulfnews.com is posted on our Facebook page every 30 minutes.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48" y="2708920"/>
            <a:ext cx="4010183" cy="3021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6792"/>
            <a:ext cx="3297189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64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en-US" dirty="0" smtClean="0"/>
              <a:t>Send traffic to site (</a:t>
            </a:r>
            <a:r>
              <a:rPr lang="en-US" dirty="0" err="1" smtClean="0"/>
              <a:t>contd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3970784" cy="43696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stories on the website have an </a:t>
            </a:r>
            <a:r>
              <a:rPr lang="en-US" sz="2000" dirty="0"/>
              <a:t>actively monitored post-comment process</a:t>
            </a:r>
            <a:r>
              <a:rPr lang="en-US" sz="2000" dirty="0" smtClean="0"/>
              <a:t>. This promotes interactivity for readers pushed across from the Facebook page.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00808"/>
            <a:ext cx="3910971" cy="2153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54" y="3789040"/>
            <a:ext cx="3914746" cy="269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43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Cross promotion of other products/content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5626968" cy="5017744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iPad</a:t>
            </a:r>
            <a:r>
              <a:rPr lang="en-US" sz="2000" dirty="0" smtClean="0"/>
              <a:t> stories and covers are promoted throughout the day. Covers are uploaded twice per day along with a unique story.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08920"/>
            <a:ext cx="5400600" cy="3744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486" y="1556792"/>
            <a:ext cx="270197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80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dirty="0"/>
              <a:t>Cross promotion of other products/content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2420887"/>
            <a:ext cx="4330824" cy="4153647"/>
          </a:xfrm>
        </p:spPr>
        <p:txBody>
          <a:bodyPr>
            <a:normAutofit/>
          </a:bodyPr>
          <a:lstStyle/>
          <a:p>
            <a:r>
              <a:rPr lang="en-US" sz="2500" dirty="0" smtClean="0"/>
              <a:t>Twitter and Facebook accounts are linked allowing cross promotion of content. </a:t>
            </a:r>
            <a:endParaRPr lang="en-US" sz="2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4041285" cy="456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93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214</TotalTime>
  <Words>499</Words>
  <Application>Microsoft Office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Urban</vt:lpstr>
      <vt:lpstr>Best use of Facebook by Gulf News</vt:lpstr>
      <vt:lpstr>Best use of Facebook by a newspaper</vt:lpstr>
      <vt:lpstr>Promote interactivity with readers</vt:lpstr>
      <vt:lpstr>Generate unique content</vt:lpstr>
      <vt:lpstr>Generate unique content (contd)</vt:lpstr>
      <vt:lpstr>Send traffic to site</vt:lpstr>
      <vt:lpstr>Send traffic to site (contd)</vt:lpstr>
      <vt:lpstr>Cross promotion of other products/content</vt:lpstr>
      <vt:lpstr>Cross promotion of other products/content</vt:lpstr>
      <vt:lpstr>Cross migration of content</vt:lpstr>
      <vt:lpstr>Cross migration of content (contd)</vt:lpstr>
      <vt:lpstr>Best use of Facebook by a newspaper </vt:lpstr>
    </vt:vector>
  </TitlesOfParts>
  <Company>Al Nisr Publishing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XMA 2012: Social Media Stars</dc:title>
  <dc:creator>Rabab L. Khan</dc:creator>
  <cp:lastModifiedBy>Rabab L. Khan</cp:lastModifiedBy>
  <cp:revision>78</cp:revision>
  <dcterms:created xsi:type="dcterms:W3CDTF">2012-07-10T12:34:43Z</dcterms:created>
  <dcterms:modified xsi:type="dcterms:W3CDTF">2012-07-15T15:22:29Z</dcterms:modified>
</cp:coreProperties>
</file>